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A1F72-2F5C-41C4-9F57-D42261ECB853}" v="2" dt="2021-11-05T01:47:00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3F9A1F72-2F5C-41C4-9F57-D42261ECB853}"/>
    <pc:docChg chg="custSel modSld">
      <pc:chgData name="Kathy Jacka" userId="afb0f7f478b859aa" providerId="LiveId" clId="{3F9A1F72-2F5C-41C4-9F57-D42261ECB853}" dt="2021-11-05T01:47:59.552" v="73" actId="1036"/>
      <pc:docMkLst>
        <pc:docMk/>
      </pc:docMkLst>
      <pc:sldChg chg="addSp delSp modSp mod">
        <pc:chgData name="Kathy Jacka" userId="afb0f7f478b859aa" providerId="LiveId" clId="{3F9A1F72-2F5C-41C4-9F57-D42261ECB853}" dt="2021-11-05T01:47:59.552" v="73" actId="1036"/>
        <pc:sldMkLst>
          <pc:docMk/>
          <pc:sldMk cId="2141657018" sldId="256"/>
        </pc:sldMkLst>
        <pc:spChg chg="add del mod">
          <ac:chgData name="Kathy Jacka" userId="afb0f7f478b859aa" providerId="LiveId" clId="{3F9A1F72-2F5C-41C4-9F57-D42261ECB853}" dt="2021-11-05T01:46:44.731" v="19"/>
          <ac:spMkLst>
            <pc:docMk/>
            <pc:sldMk cId="2141657018" sldId="256"/>
            <ac:spMk id="2" creationId="{61F3DB6F-8BC5-455D-9E31-889D32B14C1F}"/>
          </ac:spMkLst>
        </pc:spChg>
        <pc:spChg chg="del">
          <ac:chgData name="Kathy Jacka" userId="afb0f7f478b859aa" providerId="LiveId" clId="{3F9A1F72-2F5C-41C4-9F57-D42261ECB853}" dt="2021-11-05T01:45:20.265" v="0" actId="478"/>
          <ac:spMkLst>
            <pc:docMk/>
            <pc:sldMk cId="2141657018" sldId="256"/>
            <ac:spMk id="2" creationId="{B612EBE5-9F5E-4776-910D-D8EFDD576AFC}"/>
          </ac:spMkLst>
        </pc:spChg>
        <pc:spChg chg="add mod">
          <ac:chgData name="Kathy Jacka" userId="afb0f7f478b859aa" providerId="LiveId" clId="{3F9A1F72-2F5C-41C4-9F57-D42261ECB853}" dt="2021-11-05T01:47:59.552" v="73" actId="1036"/>
          <ac:spMkLst>
            <pc:docMk/>
            <pc:sldMk cId="2141657018" sldId="256"/>
            <ac:spMk id="3" creationId="{38A15826-CECE-4331-A569-646C8A50BE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5/11/2021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1767B1"/>
                </a:solidFill>
                <a:latin typeface="Arial Narrow" panose="020B0606020202030204" pitchFamily="34" charset="0"/>
              </a:rPr>
              <a:t>Our Church Code is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latin typeface="Arial Narrow" panose="020B0606020202030204" pitchFamily="34" charset="0"/>
              </a:rPr>
              <a:t>Write the Code on your Survey form or enter it online </a:t>
            </a:r>
            <a:r>
              <a:rPr lang="en-AU" sz="3200" dirty="0">
                <a:solidFill>
                  <a:srgbClr val="1767B1"/>
                </a:solidFill>
                <a:latin typeface="Arial Narrow" panose="020B0606020202030204" pitchFamily="34" charset="0"/>
              </a:rPr>
              <a:t>attendersurvey.ncls.org.au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1767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D1B98E-9BA9-4598-BDCB-1FD3E56FBC60}"/>
              </a:ext>
            </a:extLst>
          </p:cNvPr>
          <p:cNvSpPr txBox="1"/>
          <p:nvPr userDrawn="1"/>
        </p:nvSpPr>
        <p:spPr>
          <a:xfrm>
            <a:off x="8305400" y="55715"/>
            <a:ext cx="3391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DIN Condensed" panose="00000500000000000000" pitchFamily="2" charset="0"/>
              </a:rPr>
              <a:t>LISTENING TO EVERY</a:t>
            </a:r>
            <a:endParaRPr lang="en-AU" sz="4800" dirty="0">
              <a:solidFill>
                <a:schemeClr val="bg1"/>
              </a:solidFill>
              <a:latin typeface="DIN Condensed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D97166-5A48-4155-B207-E9EFBB5C020E}"/>
              </a:ext>
            </a:extLst>
          </p:cNvPr>
          <p:cNvSpPr txBox="1"/>
          <p:nvPr userDrawn="1"/>
        </p:nvSpPr>
        <p:spPr>
          <a:xfrm>
            <a:off x="2301859" y="178826"/>
            <a:ext cx="373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  <a:latin typeface="DIN Condensed" panose="00000500000000000000" pitchFamily="2" charset="0"/>
              </a:rPr>
              <a:t>2021 National Church Life Survey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613" y="6239412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2" y="6347412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4297680" y="6355524"/>
            <a:ext cx="3596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D-DIN Condensed" panose="020B0506030202030204" pitchFamily="34" charset="0"/>
              </a:rPr>
              <a:t>NCLS Research         ncls.org.au           2021ncls.org.au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242285-C907-45D3-82B4-CE16B058EE4F}"/>
              </a:ext>
            </a:extLst>
          </p:cNvPr>
          <p:cNvSpPr txBox="1"/>
          <p:nvPr userDrawn="1"/>
        </p:nvSpPr>
        <p:spPr>
          <a:xfrm>
            <a:off x="9304750" y="218007"/>
            <a:ext cx="228922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AU" sz="8800" dirty="0">
                <a:solidFill>
                  <a:srgbClr val="E36C14"/>
                </a:solidFill>
                <a:latin typeface="Better Times" pitchFamily="50" charset="0"/>
              </a:rPr>
              <a:t>voice</a:t>
            </a:r>
            <a:endParaRPr lang="en-AU" dirty="0">
              <a:solidFill>
                <a:srgbClr val="E36C14"/>
              </a:solidFill>
              <a:latin typeface="Better Time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A15826-CECE-4331-A569-646C8A50BEB0}"/>
              </a:ext>
            </a:extLst>
          </p:cNvPr>
          <p:cNvSpPr txBox="1"/>
          <p:nvPr/>
        </p:nvSpPr>
        <p:spPr>
          <a:xfrm>
            <a:off x="942975" y="2847975"/>
            <a:ext cx="10306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Better Times</vt:lpstr>
      <vt:lpstr>Calibri</vt:lpstr>
      <vt:lpstr>Calibri Light</vt:lpstr>
      <vt:lpstr>D-DIN Condensed</vt:lpstr>
      <vt:lpstr>DIN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1</cp:revision>
  <dcterms:created xsi:type="dcterms:W3CDTF">2021-11-05T01:44:48Z</dcterms:created>
  <dcterms:modified xsi:type="dcterms:W3CDTF">2021-11-05T01:48:11Z</dcterms:modified>
</cp:coreProperties>
</file>